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9"/>
  </p:notesMasterIdLst>
  <p:handoutMasterIdLst>
    <p:handoutMasterId r:id="rId10"/>
  </p:handoutMasterIdLst>
  <p:sldIdLst>
    <p:sldId id="404" r:id="rId6"/>
    <p:sldId id="406" r:id="rId7"/>
    <p:sldId id="405" r:id="rId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38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-60556" y="20193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Copyright © by </a:t>
            </a:r>
            <a:r>
              <a:rPr lang="en-US" sz="1600" dirty="0">
                <a:solidFill>
                  <a:srgbClr val="FF0000"/>
                </a:solidFill>
              </a:rPr>
              <a:t>____ [author name and</a:t>
            </a:r>
            <a:r>
              <a:rPr lang="en-US" sz="1600">
                <a:solidFill>
                  <a:srgbClr val="FF0000"/>
                </a:solidFill>
              </a:rPr>
              <a:t>/or company </a:t>
            </a:r>
            <a:r>
              <a:rPr lang="en-US" sz="1600" dirty="0">
                <a:solidFill>
                  <a:srgbClr val="FF0000"/>
                </a:solidFill>
              </a:rPr>
              <a:t>name]. 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/>
              <a:t>Please note formatting guidelines below.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Font</a:t>
            </a:r>
          </a:p>
          <a:p>
            <a:pPr lvl="2">
              <a:buClr>
                <a:srgbClr val="1B3D6C"/>
              </a:buClr>
            </a:pPr>
            <a:r>
              <a:rPr lang="en-US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/>
              <a:t>Sized 24-40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No commercialism/advertising</a:t>
            </a:r>
            <a:endParaRPr lang="en-US" altLang="en-US" sz="1800" i="1"/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8" ma:contentTypeDescription="Create a new document." ma:contentTypeScope="" ma:versionID="247aaf519e14abf9f372e3ee9ed11828">
  <xsd:schema xmlns:xsd="http://www.w3.org/2001/XMLSchema" xmlns:xs="http://www.w3.org/2001/XMLSchema" xmlns:p="http://schemas.microsoft.com/office/2006/metadata/properties" xmlns:ns2="db962d0c-5ba1-488e-9617-42eb96731c2f" xmlns:ns3="8840c030-5dde-41b3-9ddd-06e8e0ef51bc" targetNamespace="http://schemas.microsoft.com/office/2006/metadata/properties" ma:root="true" ma:fieldsID="ee35eff953b650d5914e462e8b155702" ns2:_="" ns3:_=""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CFA4D1A-00BC-4F46-AA03-FF605C51B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62d0c-5ba1-488e-9617-42eb96731c2f"/>
    <ds:schemaRef ds:uri="8840c030-5dde-41b3-9ddd-06e8e0ef5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PresentationFormat>On-screen Show (16:9)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Ann Ames</cp:lastModifiedBy>
  <cp:revision>7</cp:revision>
  <cp:lastPrinted>2018-09-25T14:02:34Z</cp:lastPrinted>
  <dcterms:modified xsi:type="dcterms:W3CDTF">2021-06-24T20:12:28Z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