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  <p:sldMasterId id="2147484837" r:id="rId5"/>
  </p:sldMasterIdLst>
  <p:notesMasterIdLst>
    <p:notesMasterId r:id="rId9"/>
  </p:notesMasterIdLst>
  <p:handoutMasterIdLst>
    <p:handoutMasterId r:id="rId10"/>
  </p:handoutMasterIdLst>
  <p:sldIdLst>
    <p:sldId id="404" r:id="rId6"/>
    <p:sldId id="406" r:id="rId7"/>
    <p:sldId id="405" r:id="rId8"/>
  </p:sldIdLst>
  <p:sldSz cx="9144000" cy="5143500" type="screen16x9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B3D6C"/>
    <a:srgbClr val="C2D9FA"/>
    <a:srgbClr val="0B3A7F"/>
    <a:srgbClr val="E98B01"/>
    <a:srgbClr val="1380DC"/>
    <a:srgbClr val="4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A7FED9-C35A-4CE5-A6BD-9FDB96CC1A70}" v="2" dt="2018-12-13T19:35:47.6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679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9301CC6A-B4E8-405F-AE79-859651258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23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02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711" y="4416426"/>
            <a:ext cx="5028579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B7B05DEF-6DE7-4BF9-8DBB-FF904A788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80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81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1555" y="-19050"/>
            <a:ext cx="9144000" cy="4385883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0" y="264795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Author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Company/Organization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Name, Conference Dates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Location</a:t>
            </a: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2400" kern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0" y="74295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5400" b="1" kern="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1B3D6C"/>
              </a:buClr>
              <a:buFont typeface="Wingdings" charset="2"/>
              <a:buChar char="Ø"/>
              <a:defRPr/>
            </a:lvl1pPr>
            <a:lvl2pPr marL="685800" indent="-342900">
              <a:buClr>
                <a:srgbClr val="1B3D6C"/>
              </a:buClr>
              <a:buFont typeface="Wingdings" charset="2"/>
              <a:buChar char="Ø"/>
              <a:defRPr/>
            </a:lvl2pPr>
            <a:lvl3pPr marL="971550" indent="-285750">
              <a:buClr>
                <a:srgbClr val="1B3D6C"/>
              </a:buClr>
              <a:buFont typeface="Wingdings" charset="2"/>
              <a:buChar char="Ø"/>
              <a:defRPr/>
            </a:lvl3pPr>
            <a:lvl4pPr marL="1314450" indent="-285750">
              <a:buClr>
                <a:srgbClr val="1B3D6C"/>
              </a:buClr>
              <a:buFont typeface="Wingdings" charset="2"/>
              <a:buChar char="Ø"/>
              <a:defRPr/>
            </a:lvl4pPr>
            <a:lvl5pPr marL="1657350" indent="-285750">
              <a:buClr>
                <a:srgbClr val="1B3D6C"/>
              </a:buClr>
              <a:buFont typeface="Wingdings" charset="2"/>
              <a:buChar char="Ø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23950"/>
            <a:ext cx="39624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123950"/>
            <a:ext cx="44196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144198"/>
            <a:ext cx="8686800" cy="51435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and/or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42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7FC34-5206-45FA-A6B2-955DFABF1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603E2-753D-49F2-B2B1-D76008093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FD0B8-A1D4-4313-AC8C-31D5E0DBD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FA06F-9FF0-4DD3-9CA0-DF2D4EF2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CD405-43AD-4B88-9D41-03F2E0B3D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2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19050"/>
            <a:ext cx="9141714" cy="5143500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886" y="1123950"/>
            <a:ext cx="8686800" cy="336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>
            <a:spLocks noGrp="1" noChangeArrowheads="1"/>
          </p:cNvSpPr>
          <p:nvPr userDrawn="1"/>
        </p:nvSpPr>
        <p:spPr bwMode="auto">
          <a:xfrm>
            <a:off x="1181100" y="4572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/>
          </a:p>
        </p:txBody>
      </p:sp>
      <p:sp>
        <p:nvSpPr>
          <p:cNvPr id="10" name="Rectangle 9"/>
          <p:cNvSpPr>
            <a:spLocks noGrp="1" noChangeArrowheads="1"/>
          </p:cNvSpPr>
          <p:nvPr userDrawn="1"/>
        </p:nvSpPr>
        <p:spPr bwMode="auto">
          <a:xfrm>
            <a:off x="3181350" y="4572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44198"/>
            <a:ext cx="8686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b="1" kern="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0" r:id="rId1"/>
    <p:sldLayoutId id="2147484825" r:id="rId2"/>
    <p:sldLayoutId id="2147484827" r:id="rId3"/>
    <p:sldLayoutId id="2147484836" r:id="rId4"/>
  </p:sldLayoutIdLst>
  <p:hf hdr="0" ftr="0" dt="0"/>
  <p:txStyles>
    <p:titleStyle>
      <a:lvl1pPr marL="0" marR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6pPr>
      <a:lvl7pPr marL="6858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7pPr>
      <a:lvl8pPr marL="10287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8pPr>
      <a:lvl9pPr marL="13716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4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1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8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19050"/>
            <a:ext cx="9141714" cy="5143500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886" y="438150"/>
            <a:ext cx="8686800" cy="404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8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B3D6C"/>
        </a:buClr>
        <a:buFont typeface="Wingdings" charset="2"/>
        <a:buChar char="Ø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21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14667"/>
            <a:ext cx="9144000" cy="4385883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-60556" y="20193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 dirty="0">
                <a:solidFill>
                  <a:schemeClr val="bg1"/>
                </a:solidFill>
                <a:latin typeface="+mj-lt"/>
              </a:rPr>
              <a:t>Author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 dirty="0">
                <a:solidFill>
                  <a:schemeClr val="bg1"/>
                </a:solidFill>
                <a:latin typeface="+mj-lt"/>
              </a:rPr>
              <a:t>Company/Organization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 dirty="0">
                <a:solidFill>
                  <a:schemeClr val="bg1"/>
                </a:solidFill>
                <a:latin typeface="+mj-lt"/>
              </a:rPr>
              <a:t>Conference Name, Conference Dates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sz="1600" dirty="0">
                <a:solidFill>
                  <a:schemeClr val="bg1"/>
                </a:solidFill>
              </a:rPr>
              <a:t>Copyright © by </a:t>
            </a:r>
            <a:r>
              <a:rPr lang="en-US" sz="1600" dirty="0">
                <a:solidFill>
                  <a:srgbClr val="FF0000"/>
                </a:solidFill>
              </a:rPr>
              <a:t>____ [author name/company name].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Published by the American Institute of Aeronautics and Astronautics, Inc., with permission.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br>
              <a:rPr lang="en-US" altLang="en-US" sz="1600" kern="0" dirty="0">
                <a:solidFill>
                  <a:schemeClr val="bg1"/>
                </a:solidFill>
                <a:latin typeface="+mj-lt"/>
              </a:rPr>
            </a:b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2400" kern="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74295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5400" b="1" kern="0">
                <a:solidFill>
                  <a:schemeClr val="bg1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406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5514" y="971550"/>
            <a:ext cx="6621236" cy="3429000"/>
          </a:xfrm>
        </p:spPr>
        <p:txBody>
          <a:bodyPr/>
          <a:lstStyle/>
          <a:p>
            <a:pPr marL="0" indent="0">
              <a:spcBef>
                <a:spcPts val="900"/>
              </a:spcBef>
              <a:buClr>
                <a:srgbClr val="00529B"/>
              </a:buClr>
              <a:buNone/>
            </a:pPr>
            <a:r>
              <a:rPr lang="en-US" altLang="en-US" sz="1800" i="1"/>
              <a:t>Please note formatting guidelines below.</a:t>
            </a:r>
          </a:p>
          <a:p>
            <a:pPr lvl="1">
              <a:spcBef>
                <a:spcPts val="90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altLang="en-US" sz="1800"/>
              <a:t>Landscape orientation</a:t>
            </a:r>
          </a:p>
          <a:p>
            <a:pPr lvl="1">
              <a:spcBef>
                <a:spcPts val="90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16:9 ratio</a:t>
            </a:r>
          </a:p>
          <a:p>
            <a:pPr lvl="1"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Font</a:t>
            </a:r>
          </a:p>
          <a:p>
            <a:pPr lvl="2">
              <a:buClr>
                <a:srgbClr val="1B3D6C"/>
              </a:buClr>
            </a:pPr>
            <a:r>
              <a:rPr lang="en-US"/>
              <a:t>Sans serif (e.g. Helvetica, Arial, Tahoma)</a:t>
            </a:r>
          </a:p>
          <a:p>
            <a:pPr lvl="2">
              <a:buClr>
                <a:srgbClr val="1B3D6C"/>
              </a:buClr>
            </a:pPr>
            <a:r>
              <a:rPr lang="en-US"/>
              <a:t>Sized 24-40 points</a:t>
            </a:r>
          </a:p>
          <a:p>
            <a:pPr lvl="1"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Minimal information—highlight main points</a:t>
            </a:r>
          </a:p>
          <a:p>
            <a:pPr lvl="1">
              <a:spcBef>
                <a:spcPts val="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altLang="en-US" sz="1800"/>
              <a:t>No commercialism/advertising</a:t>
            </a:r>
            <a:endParaRPr lang="en-US" altLang="en-US" sz="1800" i="1"/>
          </a:p>
          <a:p>
            <a:pPr lvl="1">
              <a:spcBef>
                <a:spcPts val="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Can your slides be easily read from 15 meters away?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600" y="4572000"/>
            <a:ext cx="85725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F317779-8E6C-47D5-BE9C-F5E8CE6A833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14300"/>
            <a:ext cx="9144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b="1" kern="0">
                <a:solidFill>
                  <a:schemeClr val="bg1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9195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66223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hout blue bann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B14FA739404C4C88339245665DF4E3" ma:contentTypeVersion="8" ma:contentTypeDescription="Create a new document." ma:contentTypeScope="" ma:versionID="247aaf519e14abf9f372e3ee9ed11828">
  <xsd:schema xmlns:xsd="http://www.w3.org/2001/XMLSchema" xmlns:xs="http://www.w3.org/2001/XMLSchema" xmlns:p="http://schemas.microsoft.com/office/2006/metadata/properties" xmlns:ns2="db962d0c-5ba1-488e-9617-42eb96731c2f" xmlns:ns3="8840c030-5dde-41b3-9ddd-06e8e0ef51bc" targetNamespace="http://schemas.microsoft.com/office/2006/metadata/properties" ma:root="true" ma:fieldsID="ee35eff953b650d5914e462e8b155702" ns2:_="" ns3:_="">
    <xsd:import namespace="db962d0c-5ba1-488e-9617-42eb96731c2f"/>
    <xsd:import namespace="8840c030-5dde-41b3-9ddd-06e8e0ef51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962d0c-5ba1-488e-9617-42eb96731c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0c030-5dde-41b3-9ddd-06e8e0ef51b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4BE1A-A2C4-4862-8AD0-8BDC37D6A979}">
  <ds:schemaRefs>
    <ds:schemaRef ds:uri="8840c030-5dde-41b3-9ddd-06e8e0ef51bc"/>
    <ds:schemaRef ds:uri="db962d0c-5ba1-488e-9617-42eb96731c2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F3348E-F4F4-4BE8-8083-AA7D450E2F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FA4D1A-00BC-4F46-AA03-FF605C51BE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962d0c-5ba1-488e-9617-42eb96731c2f"/>
    <ds:schemaRef ds:uri="8840c030-5dde-41b3-9ddd-06e8e0ef51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</Words>
  <Application>Microsoft Office PowerPoint</Application>
  <PresentationFormat>On-screen Show (16:9)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Narrow</vt:lpstr>
      <vt:lpstr>Calibri Light</vt:lpstr>
      <vt:lpstr>Helvetica</vt:lpstr>
      <vt:lpstr>Times</vt:lpstr>
      <vt:lpstr>Wingdings</vt:lpstr>
      <vt:lpstr>Blank Presentation</vt:lpstr>
      <vt:lpstr>Without blue banner</vt:lpstr>
      <vt:lpstr>PowerPoint Presentation</vt:lpstr>
      <vt:lpstr>PowerPoint Presentation</vt:lpstr>
      <vt:lpstr>PowerPoint Presentation</vt:lpstr>
    </vt:vector>
  </TitlesOfParts>
  <Company>Bill Seymore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Seymore</dc:creator>
  <cp:lastModifiedBy>Ann Ames</cp:lastModifiedBy>
  <cp:revision>6</cp:revision>
  <cp:lastPrinted>2018-09-25T14:02:34Z</cp:lastPrinted>
  <dcterms:modified xsi:type="dcterms:W3CDTF">2020-06-22T17:39:08Z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0x010100E8B14FA739404C4C88339245665DF4E3</vt:lpwstr>
  </property>
</Properties>
</file>