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  <p:sldMasterId id="2147484837" r:id="rId5"/>
  </p:sldMasterIdLst>
  <p:notesMasterIdLst>
    <p:notesMasterId r:id="rId8"/>
  </p:notesMasterIdLst>
  <p:handoutMasterIdLst>
    <p:handoutMasterId r:id="rId9"/>
  </p:handoutMasterIdLst>
  <p:sldIdLst>
    <p:sldId id="406" r:id="rId6"/>
    <p:sldId id="407" r:id="rId7"/>
  </p:sldIdLst>
  <p:sldSz cx="9144000" cy="5143500" type="screen16x9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5pPr>
    <a:lvl6pPr marL="17145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6pPr>
    <a:lvl7pPr marL="20574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7pPr>
    <a:lvl8pPr marL="24003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8pPr>
    <a:lvl9pPr marL="27432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1B3D6C"/>
    <a:srgbClr val="C2D9FA"/>
    <a:srgbClr val="0B3A7F"/>
    <a:srgbClr val="E98B01"/>
    <a:srgbClr val="1380DC"/>
    <a:srgbClr val="4F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0B5FC6-D06E-4FBD-AB97-638DBA0B670E}" v="5" dt="2020-07-09T15:44:23.6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9"/>
  </p:normalViewPr>
  <p:slideViewPr>
    <p:cSldViewPr snapToGrid="0">
      <p:cViewPr varScale="1">
        <p:scale>
          <a:sx n="97" d="100"/>
          <a:sy n="97" d="100"/>
        </p:scale>
        <p:origin x="799" y="5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9301CC6A-B4E8-405F-AE79-859651258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23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02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711" y="4416426"/>
            <a:ext cx="5028579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B7B05DEF-6DE7-4BF9-8DBB-FF904A788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80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81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17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1555" y="-19050"/>
            <a:ext cx="9144000" cy="4385883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0" y="264795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98B01"/>
              </a:buClr>
              <a:buFont typeface="Times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380DC"/>
              </a:buClr>
              <a:buFont typeface="Wingdings" pitchFamily="2" charset="2"/>
              <a:buChar char="§"/>
              <a:defRPr sz="2800">
                <a:solidFill>
                  <a:srgbClr val="4F4F4F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F4F4F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>
                <a:solidFill>
                  <a:schemeClr val="bg1"/>
                </a:solidFill>
                <a:latin typeface="+mj-lt"/>
              </a:rPr>
              <a:t>Author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>
                <a:solidFill>
                  <a:schemeClr val="bg1"/>
                </a:solidFill>
                <a:latin typeface="+mj-lt"/>
              </a:rPr>
              <a:t>Company/Organization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>
                <a:solidFill>
                  <a:schemeClr val="bg1"/>
                </a:solidFill>
                <a:latin typeface="+mj-lt"/>
              </a:rPr>
              <a:t>Conference Name, Conference Dates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>
                <a:solidFill>
                  <a:schemeClr val="bg1"/>
                </a:solidFill>
                <a:latin typeface="+mj-lt"/>
              </a:rPr>
              <a:t>Conference Location</a:t>
            </a:r>
          </a:p>
          <a:p>
            <a:pPr>
              <a:buClr>
                <a:srgbClr val="00529B"/>
              </a:buClr>
              <a:buFont typeface="Wingdings" charset="2"/>
              <a:buChar char="Ø"/>
            </a:pPr>
            <a:endParaRPr lang="en-US" sz="2400" kern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0" y="74295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sz="5400" b="1" kern="0">
                <a:solidFill>
                  <a:schemeClr val="bg1"/>
                </a:solidFill>
              </a:rPr>
              <a:t>Presentation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1B3D6C"/>
              </a:buClr>
              <a:buFont typeface="Wingdings" charset="2"/>
              <a:buChar char="Ø"/>
              <a:defRPr/>
            </a:lvl1pPr>
            <a:lvl2pPr marL="685800" indent="-342900">
              <a:buClr>
                <a:srgbClr val="1B3D6C"/>
              </a:buClr>
              <a:buFont typeface="Wingdings" charset="2"/>
              <a:buChar char="Ø"/>
              <a:defRPr/>
            </a:lvl2pPr>
            <a:lvl3pPr marL="971550" indent="-285750">
              <a:buClr>
                <a:srgbClr val="1B3D6C"/>
              </a:buClr>
              <a:buFont typeface="Wingdings" charset="2"/>
              <a:buChar char="Ø"/>
              <a:defRPr/>
            </a:lvl3pPr>
            <a:lvl4pPr marL="1314450" indent="-285750">
              <a:buClr>
                <a:srgbClr val="1B3D6C"/>
              </a:buClr>
              <a:buFont typeface="Wingdings" charset="2"/>
              <a:buChar char="Ø"/>
              <a:defRPr/>
            </a:lvl4pPr>
            <a:lvl5pPr marL="1657350" indent="-285750">
              <a:buClr>
                <a:srgbClr val="1B3D6C"/>
              </a:buClr>
              <a:buFont typeface="Wingdings" charset="2"/>
              <a:buChar char="Ø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23950"/>
            <a:ext cx="3962400" cy="3371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123950"/>
            <a:ext cx="4419600" cy="3371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144198"/>
            <a:ext cx="8686800" cy="51435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and/or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42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7FC34-5206-45FA-A6B2-955DFABF1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603E2-753D-49F2-B2B1-D76008093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FD0B8-A1D4-4313-AC8C-31D5E0DBD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FA06F-9FF0-4DD3-9CA0-DF2D4EF2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CD405-43AD-4B88-9D41-03F2E0B3D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2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" y="19050"/>
            <a:ext cx="9141714" cy="5143500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0886" y="1123950"/>
            <a:ext cx="8686800" cy="336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>
            <a:spLocks noGrp="1" noChangeArrowheads="1"/>
          </p:cNvSpPr>
          <p:nvPr userDrawn="1"/>
        </p:nvSpPr>
        <p:spPr bwMode="auto">
          <a:xfrm>
            <a:off x="1181100" y="4572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050"/>
          </a:p>
        </p:txBody>
      </p:sp>
      <p:sp>
        <p:nvSpPr>
          <p:cNvPr id="10" name="Rectangle 9"/>
          <p:cNvSpPr>
            <a:spLocks noGrp="1" noChangeArrowheads="1"/>
          </p:cNvSpPr>
          <p:nvPr userDrawn="1"/>
        </p:nvSpPr>
        <p:spPr bwMode="auto">
          <a:xfrm>
            <a:off x="3181350" y="4572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05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200150" y="4629150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57500" y="4638383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19075" y="4639998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44198"/>
            <a:ext cx="8686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b="1" kern="0">
                <a:solidFill>
                  <a:schemeClr val="bg1"/>
                </a:solidFill>
              </a:rPr>
              <a:t>Presentation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0" r:id="rId1"/>
    <p:sldLayoutId id="2147484825" r:id="rId2"/>
    <p:sldLayoutId id="2147484827" r:id="rId3"/>
    <p:sldLayoutId id="2147484836" r:id="rId4"/>
  </p:sldLayoutIdLst>
  <p:hf hdr="0" ftr="0" dt="0"/>
  <p:txStyles>
    <p:titleStyle>
      <a:lvl1pPr marL="0" marR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5pPr>
      <a:lvl6pPr marL="3429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6pPr>
      <a:lvl7pPr marL="6858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7pPr>
      <a:lvl8pPr marL="10287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8pPr>
      <a:lvl9pPr marL="13716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4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1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8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5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5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" y="19050"/>
            <a:ext cx="9141714" cy="5143500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0886" y="438150"/>
            <a:ext cx="8686800" cy="404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200150" y="4629150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57500" y="4638383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19075" y="4639998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8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B3D6C"/>
        </a:buClr>
        <a:buFont typeface="Wingdings" charset="2"/>
        <a:buChar char="Ø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21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5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5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061" y="971550"/>
            <a:ext cx="7953690" cy="3429000"/>
          </a:xfrm>
        </p:spPr>
        <p:txBody>
          <a:bodyPr/>
          <a:lstStyle/>
          <a:p>
            <a:pPr marL="0" indent="0">
              <a:spcBef>
                <a:spcPts val="900"/>
              </a:spcBef>
              <a:buClr>
                <a:srgbClr val="00529B"/>
              </a:buClr>
              <a:buNone/>
            </a:pPr>
            <a:r>
              <a:rPr lang="en-US" altLang="en-US" sz="2000" b="1" dirty="0"/>
              <a:t>Please note formatting guidelines below</a:t>
            </a:r>
            <a:r>
              <a:rPr lang="en-US" altLang="en-US" sz="2000" dirty="0"/>
              <a:t>.</a:t>
            </a:r>
          </a:p>
          <a:p>
            <a:pPr lvl="1">
              <a:spcBef>
                <a:spcPts val="90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altLang="en-US" sz="1800" dirty="0"/>
              <a:t>Landscape orientation</a:t>
            </a:r>
          </a:p>
          <a:p>
            <a:pPr lvl="1">
              <a:spcBef>
                <a:spcPts val="90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sz="1800" dirty="0"/>
              <a:t>16:9 ratio</a:t>
            </a:r>
          </a:p>
          <a:p>
            <a:pPr lvl="1">
              <a:buClr>
                <a:srgbClr val="1B3D6C"/>
              </a:buClr>
              <a:buFont typeface="Wingdings" charset="2"/>
              <a:buChar char="Ø"/>
            </a:pPr>
            <a:r>
              <a:rPr lang="en-US" sz="1800" dirty="0"/>
              <a:t>Font</a:t>
            </a:r>
          </a:p>
          <a:p>
            <a:pPr lvl="2">
              <a:buClr>
                <a:srgbClr val="1B3D6C"/>
              </a:buClr>
            </a:pPr>
            <a:r>
              <a:rPr lang="en-US" dirty="0"/>
              <a:t>Sans serif (e.g. Helvetica, Arial, Tahoma)</a:t>
            </a:r>
          </a:p>
          <a:p>
            <a:pPr lvl="2">
              <a:buClr>
                <a:srgbClr val="1B3D6C"/>
              </a:buClr>
            </a:pPr>
            <a:r>
              <a:rPr lang="en-US" dirty="0"/>
              <a:t>Sized 14-24 points</a:t>
            </a:r>
          </a:p>
          <a:p>
            <a:pPr lvl="1">
              <a:buClr>
                <a:srgbClr val="1B3D6C"/>
              </a:buClr>
              <a:buFont typeface="Wingdings" charset="2"/>
              <a:buChar char="Ø"/>
            </a:pPr>
            <a:r>
              <a:rPr lang="en-US" sz="1800" dirty="0"/>
              <a:t>Minimal information—highlight main points</a:t>
            </a:r>
          </a:p>
          <a:p>
            <a:pPr marL="342900" lvl="1" indent="0">
              <a:buClr>
                <a:srgbClr val="1B3D6C"/>
              </a:buClr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100" b="1" dirty="0"/>
              <a:t>Submit 1 summary slide; See template on following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600" y="4572000"/>
            <a:ext cx="85725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F317779-8E6C-47D5-BE9C-F5E8CE6A833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114300"/>
            <a:ext cx="91440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b="1" kern="0" dirty="0">
                <a:solidFill>
                  <a:schemeClr val="bg1"/>
                </a:solidFill>
              </a:rPr>
              <a:t>Guidelines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5C829E-6036-4842-9DBD-82E02F918AD2}"/>
              </a:ext>
            </a:extLst>
          </p:cNvPr>
          <p:cNvSpPr txBox="1"/>
          <p:nvPr/>
        </p:nvSpPr>
        <p:spPr>
          <a:xfrm>
            <a:off x="333061" y="4110335"/>
            <a:ext cx="6728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</a:rPr>
              <a:t>DO NOT just copy your abstract onto a slide.</a:t>
            </a:r>
          </a:p>
        </p:txBody>
      </p:sp>
    </p:spTree>
    <p:extLst>
      <p:ext uri="{BB962C8B-B14F-4D97-AF65-F5344CB8AC3E}">
        <p14:creationId xmlns:p14="http://schemas.microsoft.com/office/powerpoint/2010/main" val="1591959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600" y="4572000"/>
            <a:ext cx="85725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F317779-8E6C-47D5-BE9C-F5E8CE6A833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108244"/>
            <a:ext cx="91440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b="1" kern="0" dirty="0">
                <a:solidFill>
                  <a:schemeClr val="bg1"/>
                </a:solidFill>
              </a:rPr>
              <a:t>Session Abbreviation: Session Title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9CFEA14-5913-4161-92C5-59A4094FF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61012"/>
            <a:ext cx="8686800" cy="389560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AIAA Paper Number </a:t>
            </a:r>
            <a:r>
              <a:rPr lang="en-US" sz="1300" dirty="0"/>
              <a:t>(unless Oral Presentation)</a:t>
            </a:r>
            <a:endParaRPr lang="en-US" sz="1600" dirty="0"/>
          </a:p>
          <a:p>
            <a:r>
              <a:rPr lang="en-US" b="1" dirty="0"/>
              <a:t>Paper/Presentation Title</a:t>
            </a:r>
          </a:p>
          <a:p>
            <a:r>
              <a:rPr lang="en-US" b="1" dirty="0"/>
              <a:t>Author and contact info</a:t>
            </a:r>
          </a:p>
          <a:p>
            <a:r>
              <a:rPr lang="en-US" b="1" dirty="0"/>
              <a:t>Summary of work</a:t>
            </a:r>
          </a:p>
          <a:p>
            <a:pPr lvl="1"/>
            <a:r>
              <a:rPr lang="en-US" dirty="0"/>
              <a:t>X</a:t>
            </a:r>
          </a:p>
          <a:p>
            <a:pPr lvl="1"/>
            <a:r>
              <a:rPr lang="en-US" dirty="0"/>
              <a:t>Y</a:t>
            </a:r>
          </a:p>
          <a:p>
            <a:r>
              <a:rPr lang="en-US" b="1" dirty="0"/>
              <a:t>Key results</a:t>
            </a:r>
          </a:p>
          <a:p>
            <a:pPr lvl="1"/>
            <a:r>
              <a:rPr lang="en-US" dirty="0"/>
              <a:t>X</a:t>
            </a:r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Z </a:t>
            </a:r>
          </a:p>
          <a:p>
            <a:endParaRPr lang="en-US" dirty="0"/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8E8300CD-E7C6-4C4E-AEAF-A6ED3027DD98}"/>
              </a:ext>
            </a:extLst>
          </p:cNvPr>
          <p:cNvSpPr txBox="1">
            <a:spLocks/>
          </p:cNvSpPr>
          <p:nvPr/>
        </p:nvSpPr>
        <p:spPr>
          <a:xfrm>
            <a:off x="5351464" y="963595"/>
            <a:ext cx="3562348" cy="292563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457189" indent="-457189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D6C"/>
              </a:buClr>
              <a:buFont typeface="Wingdings" charset="2"/>
              <a:buChar char="Ø"/>
              <a:defRPr sz="28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D6C"/>
              </a:buClr>
              <a:buFont typeface="Wingdings" charset="2"/>
              <a:buChar char="Ø"/>
              <a:defRPr sz="24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114297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D6C"/>
              </a:buClr>
              <a:buFont typeface="Wingdings" charset="2"/>
              <a:buChar char="Ø"/>
              <a:defRPr sz="20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600160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D6C"/>
              </a:buClr>
              <a:buFont typeface="Wingdings" charset="2"/>
              <a:buChar char="Ø"/>
              <a:defRPr sz="18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2057349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B3D6C"/>
              </a:buClr>
              <a:buFont typeface="Wingdings" charset="2"/>
              <a:buChar char="Ø"/>
              <a:defRPr sz="18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2514537" indent="-228594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726" indent="-228594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914" indent="-228594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103" indent="-228594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 typeface="Wingdings" charset="2"/>
              <a:buNone/>
            </a:pPr>
            <a:r>
              <a:rPr lang="en-US" b="1" kern="0" dirty="0"/>
              <a:t>1 or 2 graphics</a:t>
            </a:r>
          </a:p>
        </p:txBody>
      </p:sp>
    </p:spTree>
    <p:extLst>
      <p:ext uri="{BB962C8B-B14F-4D97-AF65-F5344CB8AC3E}">
        <p14:creationId xmlns:p14="http://schemas.microsoft.com/office/powerpoint/2010/main" val="173857980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hout blue bann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EB2D5380FE2F4D930C6B565C2D1F91" ma:contentTypeVersion="11" ma:contentTypeDescription="Create a new document." ma:contentTypeScope="" ma:versionID="7bb4524a6491913e10d18d3264613d60">
  <xsd:schema xmlns:xsd="http://www.w3.org/2001/XMLSchema" xmlns:xs="http://www.w3.org/2001/XMLSchema" xmlns:p="http://schemas.microsoft.com/office/2006/metadata/properties" xmlns:ns2="f68cf9e0-88e1-4f3b-adb3-cd048a316fce" xmlns:ns3="45189c86-d200-4f8e-8ba3-644445031606" targetNamespace="http://schemas.microsoft.com/office/2006/metadata/properties" ma:root="true" ma:fieldsID="fe491e7097e791f756d1677c32534ef1" ns2:_="" ns3:_="">
    <xsd:import namespace="f68cf9e0-88e1-4f3b-adb3-cd048a316fce"/>
    <xsd:import namespace="45189c86-d200-4f8e-8ba3-64444503160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cf9e0-88e1-4f3b-adb3-cd048a316fc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189c86-d200-4f8e-8ba3-6444450316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4BE1A-A2C4-4862-8AD0-8BDC37D6A979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3F3348E-F4F4-4BE8-8083-AA7D450E2F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61E29E-EE55-4BBB-A007-996871FAB7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8cf9e0-88e1-4f3b-adb3-cd048a316fce"/>
    <ds:schemaRef ds:uri="45189c86-d200-4f8e-8ba3-6444450316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94</Words>
  <Application>Microsoft Office PowerPoint</Application>
  <PresentationFormat>On-screen Show (16:9)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Narrow</vt:lpstr>
      <vt:lpstr>Calibri Light</vt:lpstr>
      <vt:lpstr>Helvetica</vt:lpstr>
      <vt:lpstr>Times</vt:lpstr>
      <vt:lpstr>Wingdings</vt:lpstr>
      <vt:lpstr>Blank Presentation</vt:lpstr>
      <vt:lpstr>Without blue banner</vt:lpstr>
      <vt:lpstr>PowerPoint Presentation</vt:lpstr>
      <vt:lpstr>PowerPoint Presentation</vt:lpstr>
    </vt:vector>
  </TitlesOfParts>
  <Company>Bill Seymore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Seymore</dc:creator>
  <cp:lastModifiedBy>Tobey Jackson</cp:lastModifiedBy>
  <cp:revision>7</cp:revision>
  <cp:lastPrinted>2018-09-25T14:02:34Z</cp:lastPrinted>
  <dcterms:modified xsi:type="dcterms:W3CDTF">2020-07-09T15:55:31Z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0x01010068EB2D5380FE2F4D930C6B565C2D1F91</vt:lpwstr>
  </property>
</Properties>
</file>