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838" r:id="rId4"/>
  </p:sldMasterIdLst>
  <p:notesMasterIdLst>
    <p:notesMasterId r:id="rId7"/>
  </p:notesMasterIdLst>
  <p:handoutMasterIdLst>
    <p:handoutMasterId r:id="rId8"/>
  </p:handoutMasterIdLst>
  <p:sldIdLst>
    <p:sldId id="259" r:id="rId5"/>
    <p:sldId id="538" r:id="rId6"/>
  </p:sldIdLst>
  <p:sldSz cx="9144000" cy="5143500" type="screen16x9"/>
  <p:notesSz cx="6858000" cy="5800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Le" initials="LL" lastIdx="7" clrIdx="0">
    <p:extLst>
      <p:ext uri="{19B8F6BF-5375-455C-9EA6-DF929625EA0E}">
        <p15:presenceInfo xmlns:p15="http://schemas.microsoft.com/office/powerpoint/2012/main" userId="S::lisal@aiaa.org::c759c466-87a9-4373-95ce-68cfa0c862e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AFF"/>
    <a:srgbClr val="0B3A7F"/>
    <a:srgbClr val="0000FF"/>
    <a:srgbClr val="C2D9FA"/>
    <a:srgbClr val="1B3D6C"/>
    <a:srgbClr val="E98B01"/>
    <a:srgbClr val="FF0000"/>
    <a:srgbClr val="1380DC"/>
    <a:srgbClr val="4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366E75-977C-4AE7-83EF-23D5E847C6F7}" v="1" dt="2020-05-19T19:19:55.274"/>
    <p1510:client id="{8ED9EF82-7E36-43EB-92B0-173283F9E48A}" v="1" dt="2020-05-19T16:32:35.2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43" autoAdjust="0"/>
    <p:restoredTop sz="93725" autoAdjust="0"/>
  </p:normalViewPr>
  <p:slideViewPr>
    <p:cSldViewPr snapToGrid="0">
      <p:cViewPr varScale="1">
        <p:scale>
          <a:sx n="102" d="100"/>
          <a:sy n="102" d="100"/>
        </p:scale>
        <p:origin x="103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31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bey Jackson" userId="9483a99f-7c4b-44d9-bd6f-1fd8270838be" providerId="ADAL" clId="{0F366E75-977C-4AE7-83EF-23D5E847C6F7}"/>
    <pc:docChg chg="undo custSel modSld">
      <pc:chgData name="Tobey Jackson" userId="9483a99f-7c4b-44d9-bd6f-1fd8270838be" providerId="ADAL" clId="{0F366E75-977C-4AE7-83EF-23D5E847C6F7}" dt="2020-05-19T19:19:58.689" v="87" actId="13926"/>
      <pc:docMkLst>
        <pc:docMk/>
      </pc:docMkLst>
      <pc:sldChg chg="modSp mod">
        <pc:chgData name="Tobey Jackson" userId="9483a99f-7c4b-44d9-bd6f-1fd8270838be" providerId="ADAL" clId="{0F366E75-977C-4AE7-83EF-23D5E847C6F7}" dt="2020-05-19T19:19:15.107" v="83" actId="13926"/>
        <pc:sldMkLst>
          <pc:docMk/>
          <pc:sldMk cId="2811144730" sldId="259"/>
        </pc:sldMkLst>
        <pc:spChg chg="mod">
          <ac:chgData name="Tobey Jackson" userId="9483a99f-7c4b-44d9-bd6f-1fd8270838be" providerId="ADAL" clId="{0F366E75-977C-4AE7-83EF-23D5E847C6F7}" dt="2020-05-19T19:19:15.107" v="83" actId="13926"/>
          <ac:spMkLst>
            <pc:docMk/>
            <pc:sldMk cId="2811144730" sldId="259"/>
            <ac:spMk id="2" creationId="{3772F4F4-FDC8-4183-8980-2F66734726CD}"/>
          </ac:spMkLst>
        </pc:spChg>
      </pc:sldChg>
      <pc:sldChg chg="modSp mod">
        <pc:chgData name="Tobey Jackson" userId="9483a99f-7c4b-44d9-bd6f-1fd8270838be" providerId="ADAL" clId="{0F366E75-977C-4AE7-83EF-23D5E847C6F7}" dt="2020-05-19T19:19:58.689" v="87" actId="13926"/>
        <pc:sldMkLst>
          <pc:docMk/>
          <pc:sldMk cId="3896361962" sldId="538"/>
        </pc:sldMkLst>
        <pc:spChg chg="mod">
          <ac:chgData name="Tobey Jackson" userId="9483a99f-7c4b-44d9-bd6f-1fd8270838be" providerId="ADAL" clId="{0F366E75-977C-4AE7-83EF-23D5E847C6F7}" dt="2020-05-19T19:19:58.689" v="87" actId="13926"/>
          <ac:spMkLst>
            <pc:docMk/>
            <pc:sldMk cId="3896361962" sldId="538"/>
            <ac:spMk id="2" creationId="{3772F4F4-FDC8-4183-8980-2F66734726CD}"/>
          </ac:spMkLst>
        </pc:spChg>
        <pc:spChg chg="mod">
          <ac:chgData name="Tobey Jackson" userId="9483a99f-7c4b-44d9-bd6f-1fd8270838be" providerId="ADAL" clId="{0F366E75-977C-4AE7-83EF-23D5E847C6F7}" dt="2020-05-19T18:33:28.584" v="15" actId="20577"/>
          <ac:spMkLst>
            <pc:docMk/>
            <pc:sldMk cId="3896361962" sldId="538"/>
            <ac:spMk id="6" creationId="{FAE28437-B5F5-7043-A786-5F48960F26C3}"/>
          </ac:spMkLst>
        </pc:spChg>
        <pc:picChg chg="mod">
          <ac:chgData name="Tobey Jackson" userId="9483a99f-7c4b-44d9-bd6f-1fd8270838be" providerId="ADAL" clId="{0F366E75-977C-4AE7-83EF-23D5E847C6F7}" dt="2020-05-19T19:19:50.638" v="85" actId="1076"/>
          <ac:picMkLst>
            <pc:docMk/>
            <pc:sldMk cId="3896361962" sldId="538"/>
            <ac:picMk id="10" creationId="{E55D48B0-3BFA-724B-ADD8-6CEEB688679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9301CC6A-B4E8-405F-AE79-859651258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23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416426"/>
            <a:ext cx="5028579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B7B05DEF-6DE7-4BF9-8DBB-FF904A788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80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Calibri"/>
                <a:ea typeface="ＭＳ Ｐゴシック"/>
                <a:cs typeface="Calibri"/>
              </a:rPr>
              <a:t>1301 HRS</a:t>
            </a:r>
          </a:p>
          <a:p>
            <a:endParaRPr lang="en-US" b="1">
              <a:latin typeface="Calibri"/>
              <a:cs typeface="Calibri"/>
            </a:endParaRPr>
          </a:p>
          <a:p>
            <a:r>
              <a:rPr lang="en-US" b="1">
                <a:latin typeface="Calibri"/>
                <a:cs typeface="Calibri"/>
              </a:rPr>
              <a:t>SAM</a:t>
            </a:r>
          </a:p>
          <a:p>
            <a:endParaRPr lang="en-US" b="1">
              <a:latin typeface="Calibri"/>
              <a:cs typeface="Calibri"/>
            </a:endParaRPr>
          </a:p>
          <a:p>
            <a:r>
              <a:rPr lang="en-US">
                <a:latin typeface="Arial"/>
                <a:ea typeface="ＭＳ Ｐゴシック"/>
                <a:cs typeface="Arial"/>
              </a:rPr>
              <a:t>Welcome everyone to the AIAA Town Hall to discuss Virtual Aviation Forum. My name is Samantha Magil, Event Program Executive at AIAA. I will moderate today's Town Hall where we'll share a Preview of the Virtual AVIATION Portal, How you can Participate as a Technical Presenter, and Options for Recording Presentations with Audio Narration. Finally, we will reserve 15 – 20 minutes to answer questions during our Moderated Q&amp;A.</a:t>
            </a:r>
            <a:endParaRPr lang="en-US">
              <a:cs typeface="Arial"/>
            </a:endParaRPr>
          </a:p>
          <a:p>
            <a:endParaRPr lang="en-US">
              <a:latin typeface="Arial"/>
              <a:ea typeface="ＭＳ Ｐゴシック"/>
              <a:cs typeface="Arial"/>
            </a:endParaRPr>
          </a:p>
          <a:p>
            <a:endParaRPr lang="en-US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0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Calibri"/>
                <a:ea typeface="ＭＳ Ｐゴシック"/>
                <a:cs typeface="Calibri"/>
              </a:rPr>
              <a:t>1301 HRS</a:t>
            </a:r>
          </a:p>
          <a:p>
            <a:endParaRPr lang="en-US" b="1">
              <a:latin typeface="Calibri"/>
              <a:cs typeface="Calibri"/>
            </a:endParaRPr>
          </a:p>
          <a:p>
            <a:r>
              <a:rPr lang="en-US" b="1">
                <a:latin typeface="Calibri"/>
                <a:cs typeface="Calibri"/>
              </a:rPr>
              <a:t>SAM</a:t>
            </a:r>
          </a:p>
          <a:p>
            <a:endParaRPr lang="en-US" b="1">
              <a:latin typeface="Calibri"/>
              <a:cs typeface="Calibri"/>
            </a:endParaRPr>
          </a:p>
          <a:p>
            <a:r>
              <a:rPr lang="en-US">
                <a:latin typeface="Arial"/>
                <a:ea typeface="ＭＳ Ｐゴシック"/>
                <a:cs typeface="Arial"/>
              </a:rPr>
              <a:t>Welcome everyone to the AIAA Town Hall to discuss Virtual Aviation Forum. My name is Samantha Magil, Event Program Executive at AIAA. I will moderate today's Town Hall where we'll share a Preview of the Virtual AVIATION Portal, How you can Participate as a Technical Presenter, and Options for Recording Presentations with Audio Narration. Finally, we will reserve 15 – 20 minutes to answer questions during our Moderated Q&amp;A.</a:t>
            </a:r>
            <a:endParaRPr lang="en-US">
              <a:cs typeface="Arial"/>
            </a:endParaRPr>
          </a:p>
          <a:p>
            <a:endParaRPr lang="en-US">
              <a:latin typeface="Arial"/>
              <a:ea typeface="ＭＳ Ｐゴシック"/>
              <a:cs typeface="Arial"/>
            </a:endParaRPr>
          </a:p>
          <a:p>
            <a:endParaRPr lang="en-US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6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72700-B11C-D243-BC4B-1E176527D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E6AB7-D8E0-AB47-81EC-FD25B8AE4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2350B-2E9A-C04F-B5DC-D25C1E4A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5432-E9D0-8442-8ED5-FE30241FB0B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3844E-A29F-F24D-B6FA-5A356B19F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Ask a Question: https://aiaa.cnf.io   |   View Virtual Event FAQs: www.aiaa.org/AviationVirtualFAQ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68AF3-AB3A-4F48-B1A1-FCA13729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FA8-E0FD-994F-864F-B952FB40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1389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C825-6F08-8145-8902-E10C01209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82B1B6-BC1D-E640-B479-ED70F94AD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1E5EC-1ADB-7C45-A51D-383D95433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5432-E9D0-8442-8ED5-FE30241FB0B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83B54-F459-0D4B-975E-A30090B00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Ask a Question: https://aiaa.cnf.io   |   View Virtual Event FAQs: www.aiaa.org/AviationVirtualFAQ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9E5C0-0D55-7142-AE69-F9DC8F9F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FA8-E0FD-994F-864F-B952FB40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2140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A472A4-854B-BB4E-9215-377720863D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AC50A4-1EA6-334D-84B9-7627132BA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A48DB-C3CA-254F-83E8-E240D3E5C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5432-E9D0-8442-8ED5-FE30241FB0B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4F7FC-C0E8-0541-9FB9-9BDB2181C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Ask a Question: https://aiaa.cnf.io   |   View Virtual Event FAQs: www.aiaa.org/AviationVirtualFAQ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D491E-7F55-854C-9B96-57BE83FE8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FA8-E0FD-994F-864F-B952FB40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75494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79790-FA81-E349-A4C7-B08944202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58E1B-A4CC-A344-8B38-34FCDDF31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51645-6E26-D74D-BBAA-26FDA0E41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5432-E9D0-8442-8ED5-FE30241FB0B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41609-7428-2C40-8595-E0578FC2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Ask a Question: https://aiaa.cnf.io   |   View Virtual Event FAQs: www.aiaa.org/AviationVirtualFAQ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BFC9F-4FAC-0F40-9A73-28277FA58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FA8-E0FD-994F-864F-B952FB40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5598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9E768-729A-3B40-BD1D-D322E09F7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8B828-6B5E-8E44-A286-811ED8040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0A9DE-C41A-724E-BCAA-A1775D8DD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5432-E9D0-8442-8ED5-FE30241FB0B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71A2B-EA1D-3246-A6E0-4BAD76E8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Ask a Question: https://aiaa.cnf.io   |   View Virtual Event FAQs: www.aiaa.org/AviationVirtualFAQ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0836D-FF6A-1847-9396-26FC877FD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FA8-E0FD-994F-864F-B952FB40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99208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D21C9-1083-2240-8427-AFD45E1BA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5A571-DE32-B84A-8CFD-14A8847EF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D72239-B6F4-EB46-873D-66855F996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66044-FFF1-F240-AC1C-A254BBC2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5432-E9D0-8442-8ED5-FE30241FB0B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7042A-59B9-DF45-8D57-DF3B7A2EC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Ask a Question: https://aiaa.cnf.io   |   View Virtual Event FAQs: www.aiaa.org/AviationVirtualFAQ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9E8E6-D5A9-D74B-A588-8EF6A5E5E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FA8-E0FD-994F-864F-B952FB40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34392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38ACD-338E-F94F-ADF6-C689E3597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C7020-78BF-D340-B6B2-0791947C8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82CD6-A06E-5049-9746-8683D3CA5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4925C4-8740-BB46-9B8A-795F9BDCF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5F5A08-2DE6-B14F-80FE-5EFD6FC110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C577C9-7FD6-1443-BC72-11489EC3D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5432-E9D0-8442-8ED5-FE30241FB0B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71A00A-80C9-6947-BDC3-AFEAEB40C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Ask a Question: https://aiaa.cnf.io   |   View Virtual Event FAQs: www.aiaa.org/AviationVirtualFAQ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101155-357E-E648-BF8E-9A673516E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FA8-E0FD-994F-864F-B952FB40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00274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4AC8C-975E-D840-9262-957DECF0E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222B5B-520B-8C4D-9D5B-9BC469474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5432-E9D0-8442-8ED5-FE30241FB0B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CD5A38-ADCA-F143-B3B5-A06BCAEDD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Ask a Question: https://aiaa.cnf.io   |   View Virtual Event FAQs: www.aiaa.org/AviationVirtualFAQ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385F26-9D91-BB4B-9892-8A015B5CA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FA8-E0FD-994F-864F-B952FB40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07727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4A11A6-B239-3944-94DE-C3D6F6306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5432-E9D0-8442-8ED5-FE30241FB0B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B8D740-8B35-1746-B7A0-0A2CB0CB3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Ask a Question: https://aiaa.cnf.io   |   View Virtual Event FAQs: www.aiaa.org/AviationVirtualFAQ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073C8-3A8B-1B4B-A51D-26CA13CDA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FA8-E0FD-994F-864F-B952FB40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63986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3B1F7-41EB-A14A-924B-C4854560D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3CE09-9C82-AE4F-8092-0847E085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7188FF-306E-9B4E-A964-49D3CCF9F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8D6C7-9E68-1F4E-B230-923592D11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5432-E9D0-8442-8ED5-FE30241FB0B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AFA34-4EB1-3940-ACD9-630B36580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Ask a Question: https://aiaa.cnf.io   |   View Virtual Event FAQs: www.aiaa.org/AviationVirtualFAQ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3542F-A75E-6546-B2C8-BD54AB3D0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FA8-E0FD-994F-864F-B952FB40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0127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5DEE2-F7B9-474D-9FB6-477BCA8B4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E9EC19-0381-444E-8CEA-6ABE23B9F0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DE02CB-84A9-9042-98B7-566014245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E058A-5EAB-1D43-AD9E-144EC6D05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5432-E9D0-8442-8ED5-FE30241FB0B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72E7C-ECD9-FC46-A51F-734D198B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Ask a Question: https://aiaa.cnf.io   |   View Virtual Event FAQs: www.aiaa.org/AviationVirtualFAQ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997A78-A7C5-B947-8877-1E50529BE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FA8-E0FD-994F-864F-B952FB40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65683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E96304-F56E-7740-B2CA-4B09EEB3E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514F0-FB8B-4245-B340-F57A51C42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B18CE-E6D4-EA43-A472-831C413E4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B5432-E9D0-8442-8ED5-FE30241FB0B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6616E-6EA1-174D-A42E-AD4B701471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Ask a Question: https://aiaa.cnf.io   |   View Virtual Event FAQs: www.aiaa.org/AviationVirtualFAQ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FA537-0607-2B4F-BD4D-0811B0177C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08FA8-E0FD-994F-864F-B952FB40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22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9" r:id="rId1"/>
    <p:sldLayoutId id="2147484840" r:id="rId2"/>
    <p:sldLayoutId id="2147484841" r:id="rId3"/>
    <p:sldLayoutId id="2147484842" r:id="rId4"/>
    <p:sldLayoutId id="2147484843" r:id="rId5"/>
    <p:sldLayoutId id="2147484844" r:id="rId6"/>
    <p:sldLayoutId id="2147484845" r:id="rId7"/>
    <p:sldLayoutId id="2147484846" r:id="rId8"/>
    <p:sldLayoutId id="2147484847" r:id="rId9"/>
    <p:sldLayoutId id="2147484848" r:id="rId10"/>
    <p:sldLayoutId id="2147484849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mans face&#10;&#10;Description automatically generated">
            <a:extLst>
              <a:ext uri="{FF2B5EF4-FFF2-40B4-BE49-F238E27FC236}">
                <a16:creationId xmlns:a16="http://schemas.microsoft.com/office/drawing/2014/main" id="{9E5A894D-5096-46B8-8840-36102FC18B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E28437-B5F5-7043-A786-5F48960F26C3}"/>
              </a:ext>
            </a:extLst>
          </p:cNvPr>
          <p:cNvSpPr txBox="1"/>
          <p:nvPr/>
        </p:nvSpPr>
        <p:spPr>
          <a:xfrm>
            <a:off x="264073" y="958194"/>
            <a:ext cx="8734072" cy="390183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685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B3D6C"/>
                </a:solidFill>
                <a:latin typeface="Arial"/>
                <a:ea typeface="+mn-ea"/>
                <a:cs typeface="Arial"/>
              </a:rPr>
              <a:t>For an optimal experience, we ask you to please mute your microphone.</a:t>
            </a:r>
          </a:p>
          <a:p>
            <a:pPr marL="342900" indent="-342900" defTabSz="685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1B3D6C"/>
                </a:solidFill>
                <a:latin typeface="Arial"/>
                <a:ea typeface="+mn-ea"/>
                <a:cs typeface="Arial"/>
              </a:rPr>
              <a:t>To submit questions:</a:t>
            </a:r>
          </a:p>
          <a:p>
            <a:pPr marL="685800" lvl="1" indent="-342900" defTabSz="685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1B3D6C"/>
                </a:solidFill>
                <a:latin typeface="Arial"/>
                <a:ea typeface="+mn-ea"/>
                <a:cs typeface="Arial"/>
              </a:rPr>
              <a:t>Use chat to submit questions to a presenter OR</a:t>
            </a:r>
          </a:p>
          <a:p>
            <a:pPr marL="685800" lvl="1" indent="-342900" defTabSz="685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1B3D6C"/>
                </a:solidFill>
                <a:latin typeface="Arial"/>
                <a:ea typeface="+mn-ea"/>
                <a:cs typeface="Arial"/>
              </a:rPr>
              <a:t>Raise your hand in the system and a host will </a:t>
            </a:r>
            <a:br>
              <a:rPr lang="en-US" sz="2400" b="1" dirty="0">
                <a:solidFill>
                  <a:srgbClr val="1B3D6C"/>
                </a:solidFill>
                <a:latin typeface="Arial"/>
                <a:ea typeface="+mn-ea"/>
                <a:cs typeface="Arial"/>
              </a:rPr>
            </a:br>
            <a:r>
              <a:rPr lang="en-US" sz="2400" b="1" dirty="0">
                <a:solidFill>
                  <a:srgbClr val="1B3D6C"/>
                </a:solidFill>
                <a:latin typeface="Arial"/>
                <a:ea typeface="+mn-ea"/>
                <a:cs typeface="Arial"/>
              </a:rPr>
              <a:t>call on you</a:t>
            </a:r>
          </a:p>
          <a:p>
            <a:pPr defTabSz="685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B3D6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72F4F4-FDC8-4183-8980-2F6673472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250" y="221922"/>
            <a:ext cx="6321402" cy="51435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Arial"/>
                <a:cs typeface="Arial"/>
              </a:rPr>
              <a:t>Technical Session Q&amp;A:</a:t>
            </a:r>
            <a:br>
              <a:rPr lang="en-US" b="1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b="1" dirty="0">
                <a:solidFill>
                  <a:schemeClr val="bg1"/>
                </a:solidFill>
                <a:latin typeface="Arial"/>
                <a:cs typeface="Arial"/>
              </a:rPr>
              <a:t>SESSION NAME, SESSION #</a:t>
            </a:r>
          </a:p>
        </p:txBody>
      </p:sp>
    </p:spTree>
    <p:extLst>
      <p:ext uri="{BB962C8B-B14F-4D97-AF65-F5344CB8AC3E}">
        <p14:creationId xmlns:p14="http://schemas.microsoft.com/office/powerpoint/2010/main" val="2811144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mans face&#10;&#10;Description automatically generated">
            <a:extLst>
              <a:ext uri="{FF2B5EF4-FFF2-40B4-BE49-F238E27FC236}">
                <a16:creationId xmlns:a16="http://schemas.microsoft.com/office/drawing/2014/main" id="{BEA1491D-874C-4A89-87A4-E113DE72B4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E28437-B5F5-7043-A786-5F48960F26C3}"/>
              </a:ext>
            </a:extLst>
          </p:cNvPr>
          <p:cNvSpPr txBox="1"/>
          <p:nvPr/>
        </p:nvSpPr>
        <p:spPr>
          <a:xfrm>
            <a:off x="264073" y="958194"/>
            <a:ext cx="8734072" cy="44558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685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B3D6C"/>
                </a:solidFill>
                <a:latin typeface="Arial"/>
                <a:cs typeface="Arial"/>
              </a:rPr>
              <a:t>Session Co-Chairs:</a:t>
            </a:r>
          </a:p>
          <a:p>
            <a:pPr defTabSz="685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B3D6C"/>
                </a:solidFill>
                <a:latin typeface="Arial"/>
                <a:cs typeface="Arial"/>
              </a:rPr>
              <a:t>Presenters </a:t>
            </a:r>
            <a:r>
              <a:rPr lang="en-US" sz="2400" b="1">
                <a:solidFill>
                  <a:srgbClr val="1B3D6C"/>
                </a:solidFill>
                <a:latin typeface="Arial"/>
                <a:cs typeface="Arial"/>
              </a:rPr>
              <a:t>&amp; Presentations:</a:t>
            </a:r>
            <a:endParaRPr lang="en-US" sz="2400" b="1" dirty="0">
              <a:solidFill>
                <a:srgbClr val="1B3D6C"/>
              </a:solidFill>
              <a:latin typeface="Arial"/>
              <a:cs typeface="Arial"/>
            </a:endParaRPr>
          </a:p>
          <a:p>
            <a:pPr defTabSz="685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B3D6C"/>
                </a:solidFill>
                <a:latin typeface="Arial"/>
                <a:cs typeface="Arial"/>
              </a:rPr>
              <a:t>1)</a:t>
            </a:r>
          </a:p>
          <a:p>
            <a:pPr defTabSz="685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B3D6C"/>
                </a:solidFill>
                <a:latin typeface="Arial"/>
                <a:cs typeface="Arial"/>
              </a:rPr>
              <a:t>2)</a:t>
            </a:r>
          </a:p>
          <a:p>
            <a:pPr defTabSz="685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B3D6C"/>
                </a:solidFill>
                <a:latin typeface="Arial"/>
                <a:cs typeface="Arial"/>
              </a:rPr>
              <a:t>3)</a:t>
            </a:r>
            <a:br>
              <a:rPr lang="en-US" sz="2400" b="1" dirty="0">
                <a:solidFill>
                  <a:srgbClr val="1B3D6C"/>
                </a:solidFill>
                <a:latin typeface="Arial"/>
                <a:cs typeface="Arial"/>
              </a:rPr>
            </a:br>
            <a:r>
              <a:rPr lang="en-US" sz="2400" b="1" dirty="0">
                <a:solidFill>
                  <a:srgbClr val="1B3D6C"/>
                </a:solidFill>
                <a:latin typeface="Arial"/>
                <a:cs typeface="Arial"/>
              </a:rPr>
              <a:t>4)</a:t>
            </a:r>
          </a:p>
          <a:p>
            <a:pPr defTabSz="685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B3D6C"/>
                </a:solidFill>
                <a:latin typeface="Arial"/>
                <a:cs typeface="Arial"/>
              </a:rPr>
              <a:t>5)</a:t>
            </a:r>
            <a:endParaRPr lang="en-US" sz="2000" b="1" dirty="0">
              <a:solidFill>
                <a:srgbClr val="1B3D6C"/>
              </a:solidFill>
              <a:latin typeface="Arial"/>
              <a:cs typeface="Arial"/>
            </a:endParaRPr>
          </a:p>
          <a:p>
            <a:pPr defTabSz="685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rgbClr val="1B3D6C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72F4F4-FDC8-4183-8980-2F6673472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250" y="221922"/>
            <a:ext cx="6321402" cy="51435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Arial"/>
                <a:cs typeface="Arial"/>
              </a:rPr>
              <a:t>Technical Session Q&amp;A:</a:t>
            </a:r>
            <a:br>
              <a:rPr lang="en-US" b="1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b="1" dirty="0">
                <a:solidFill>
                  <a:schemeClr val="bg1"/>
                </a:solidFill>
                <a:latin typeface="Arial"/>
                <a:cs typeface="Arial"/>
              </a:rPr>
              <a:t>SESSION NAME, SESSION #</a:t>
            </a:r>
          </a:p>
        </p:txBody>
      </p:sp>
    </p:spTree>
    <p:extLst>
      <p:ext uri="{BB962C8B-B14F-4D97-AF65-F5344CB8AC3E}">
        <p14:creationId xmlns:p14="http://schemas.microsoft.com/office/powerpoint/2010/main" val="3896361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EB2D5380FE2F4D930C6B565C2D1F91" ma:contentTypeVersion="11" ma:contentTypeDescription="Create a new document." ma:contentTypeScope="" ma:versionID="7bb4524a6491913e10d18d3264613d60">
  <xsd:schema xmlns:xsd="http://www.w3.org/2001/XMLSchema" xmlns:xs="http://www.w3.org/2001/XMLSchema" xmlns:p="http://schemas.microsoft.com/office/2006/metadata/properties" xmlns:ns2="f68cf9e0-88e1-4f3b-adb3-cd048a316fce" xmlns:ns3="45189c86-d200-4f8e-8ba3-644445031606" targetNamespace="http://schemas.microsoft.com/office/2006/metadata/properties" ma:root="true" ma:fieldsID="fe491e7097e791f756d1677c32534ef1" ns2:_="" ns3:_="">
    <xsd:import namespace="f68cf9e0-88e1-4f3b-adb3-cd048a316fce"/>
    <xsd:import namespace="45189c86-d200-4f8e-8ba3-64444503160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cf9e0-88e1-4f3b-adb3-cd048a316fc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189c86-d200-4f8e-8ba3-6444450316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F3348E-F4F4-4BE8-8083-AA7D450E2F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14BE1A-A2C4-4862-8AD0-8BDC37D6A979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A0C7C24-B5BF-4F82-9BE9-9E6E786F3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8cf9e0-88e1-4f3b-adb3-cd048a316fce"/>
    <ds:schemaRef ds:uri="45189c86-d200-4f8e-8ba3-6444450316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252</Words>
  <Application>Microsoft Office PowerPoint</Application>
  <PresentationFormat>On-screen Show (16:9)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Technical Session Q&amp;A: SESSION NAME, SESSION #</vt:lpstr>
      <vt:lpstr>Technical Session Q&amp;A: SESSION NAME, SESSION #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AIAA TOWN HALL Virtual Aviation Technical Program</dc:title>
  <dc:creator>Lisa Le</dc:creator>
  <cp:lastModifiedBy>Tobey Jackson</cp:lastModifiedBy>
  <cp:revision>19</cp:revision>
  <dcterms:created xsi:type="dcterms:W3CDTF">2020-04-23T13:47:55Z</dcterms:created>
  <dcterms:modified xsi:type="dcterms:W3CDTF">2020-07-08T20:48:41Z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0x01010068EB2D5380FE2F4D930C6B565C2D1F91</vt:lpwstr>
  </property>
</Properties>
</file>